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8" r:id="rId1"/>
  </p:sldMasterIdLst>
  <p:sldIdLst>
    <p:sldId id="256" r:id="rId2"/>
    <p:sldId id="260" r:id="rId3"/>
    <p:sldId id="275" r:id="rId4"/>
    <p:sldId id="261" r:id="rId5"/>
    <p:sldId id="262" r:id="rId6"/>
    <p:sldId id="263" r:id="rId7"/>
    <p:sldId id="264" r:id="rId8"/>
    <p:sldId id="265" r:id="rId9"/>
    <p:sldId id="266" r:id="rId10"/>
    <p:sldId id="27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7" r:id="rId20"/>
    <p:sldId id="278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372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653AEF-E1F6-4FC6-9CFC-403BF1184C04}" type="datetimeFigureOut">
              <a:rPr lang="en-US" smtClean="0"/>
              <a:t>1/5/2017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D3611-82EC-43D5-94D6-BCDBF6FCC8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17475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653AEF-E1F6-4FC6-9CFC-403BF1184C04}" type="datetimeFigureOut">
              <a:rPr lang="en-US" smtClean="0"/>
              <a:t>1/5/2017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D3611-82EC-43D5-94D6-BCDBF6FCC8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9044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653AEF-E1F6-4FC6-9CFC-403BF1184C04}" type="datetimeFigureOut">
              <a:rPr lang="en-US" smtClean="0"/>
              <a:t>1/5/2017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D3611-82EC-43D5-94D6-BCDBF6FCC8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556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653AEF-E1F6-4FC6-9CFC-403BF1184C04}" type="datetimeFigureOut">
              <a:rPr lang="en-US" smtClean="0"/>
              <a:t>1/5/2017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D3611-82EC-43D5-94D6-BCDBF6FCC8E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463855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653AEF-E1F6-4FC6-9CFC-403BF1184C04}" type="datetimeFigureOut">
              <a:rPr lang="en-US" smtClean="0"/>
              <a:t>1/5/2017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D3611-82EC-43D5-94D6-BCDBF6FCC8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1003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653AEF-E1F6-4FC6-9CFC-403BF1184C04}" type="datetimeFigureOut">
              <a:rPr lang="en-US" smtClean="0"/>
              <a:t>1/5/2017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D3611-82EC-43D5-94D6-BCDBF6FCC8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6647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653AEF-E1F6-4FC6-9CFC-403BF1184C04}" type="datetimeFigureOut">
              <a:rPr lang="en-US" smtClean="0"/>
              <a:t>1/5/2017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D3611-82EC-43D5-94D6-BCDBF6FCC8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29192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653AEF-E1F6-4FC6-9CFC-403BF1184C04}" type="datetimeFigureOut">
              <a:rPr lang="en-US" smtClean="0"/>
              <a:t>1/5/2017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D3611-82EC-43D5-94D6-BCDBF6FCC8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70353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653AEF-E1F6-4FC6-9CFC-403BF1184C04}" type="datetimeFigureOut">
              <a:rPr lang="en-US" smtClean="0"/>
              <a:t>1/5/2017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D3611-82EC-43D5-94D6-BCDBF6FCC8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3902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653AEF-E1F6-4FC6-9CFC-403BF1184C04}" type="datetimeFigureOut">
              <a:rPr lang="en-US" smtClean="0"/>
              <a:t>1/5/2017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D3611-82EC-43D5-94D6-BCDBF6FCC8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0173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653AEF-E1F6-4FC6-9CFC-403BF1184C04}" type="datetimeFigureOut">
              <a:rPr lang="en-US" smtClean="0"/>
              <a:t>1/5/2017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D3611-82EC-43D5-94D6-BCDBF6FCC8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03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653AEF-E1F6-4FC6-9CFC-403BF1184C04}" type="datetimeFigureOut">
              <a:rPr lang="en-US" smtClean="0"/>
              <a:t>1/5/2017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D3611-82EC-43D5-94D6-BCDBF6FCC8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2578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653AEF-E1F6-4FC6-9CFC-403BF1184C04}" type="datetimeFigureOut">
              <a:rPr lang="en-US" smtClean="0"/>
              <a:t>1/5/2017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D3611-82EC-43D5-94D6-BCDBF6FCC8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1877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653AEF-E1F6-4FC6-9CFC-403BF1184C04}" type="datetimeFigureOut">
              <a:rPr lang="en-US" smtClean="0"/>
              <a:t>1/5/2017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D3611-82EC-43D5-94D6-BCDBF6FCC8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6206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653AEF-E1F6-4FC6-9CFC-403BF1184C04}" type="datetimeFigureOut">
              <a:rPr lang="en-US" smtClean="0"/>
              <a:t>1/5/2017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D3611-82EC-43D5-94D6-BCDBF6FCC8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906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653AEF-E1F6-4FC6-9CFC-403BF1184C04}" type="datetimeFigureOut">
              <a:rPr lang="en-US" smtClean="0"/>
              <a:t>1/5/2017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D3611-82EC-43D5-94D6-BCDBF6FCC8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8119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653AEF-E1F6-4FC6-9CFC-403BF1184C04}" type="datetimeFigureOut">
              <a:rPr lang="en-US" smtClean="0"/>
              <a:t>1/5/2017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D3611-82EC-43D5-94D6-BCDBF6FCC8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855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CA653AEF-E1F6-4FC6-9CFC-403BF1184C04}" type="datetimeFigureOut">
              <a:rPr lang="en-US" smtClean="0"/>
              <a:t>1/5/2017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567D3611-82EC-43D5-94D6-BCDBF6FCC8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52761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  <p:sldLayoutId id="2147483780" r:id="rId12"/>
    <p:sldLayoutId id="2147483781" r:id="rId13"/>
    <p:sldLayoutId id="2147483782" r:id="rId14"/>
    <p:sldLayoutId id="2147483783" r:id="rId15"/>
    <p:sldLayoutId id="2147483784" r:id="rId16"/>
    <p:sldLayoutId id="2147483785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mcs.csueastbay.edu/~tebo/Classes/6560/minix-file-transfer.html" TargetMode="Externa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Minix</a:t>
            </a:r>
            <a:r>
              <a:rPr lang="en-US" dirty="0" smtClean="0"/>
              <a:t> </a:t>
            </a:r>
            <a:r>
              <a:rPr lang="en-US" dirty="0" smtClean="0"/>
              <a:t>Setup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25685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Snapshots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15456" t="7323" r="30864" b="28728"/>
          <a:stretch/>
        </p:blipFill>
        <p:spPr>
          <a:xfrm>
            <a:off x="4028247" y="1431234"/>
            <a:ext cx="7686675" cy="514845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77078" y="2266122"/>
            <a:ext cx="278295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Typical workflow should be: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make changes to server/kernel/library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compile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take a snapshot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reboot.</a:t>
            </a:r>
          </a:p>
          <a:p>
            <a:endParaRPr lang="en-US" dirty="0" smtClean="0"/>
          </a:p>
          <a:p>
            <a:r>
              <a:rPr lang="en-US" dirty="0" smtClean="0"/>
              <a:t>Sometimes a change will break the system and you won’t be able to boot or access your files, aka if you don’t have a snapshot you have to start over.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55161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Openssh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838200" y="1526565"/>
            <a:ext cx="665284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For windows: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38200" y="2298337"/>
            <a:ext cx="35052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Type in </a:t>
            </a:r>
            <a:r>
              <a:rPr lang="en-US" dirty="0" err="1" smtClean="0"/>
              <a:t>minix</a:t>
            </a:r>
            <a:r>
              <a:rPr lang="en-US" dirty="0" smtClean="0"/>
              <a:t>:</a:t>
            </a:r>
          </a:p>
          <a:p>
            <a:r>
              <a:rPr lang="en-US" dirty="0" smtClean="0"/>
              <a:t>‘</a:t>
            </a:r>
            <a:r>
              <a:rPr lang="en-US" dirty="0" err="1" smtClean="0"/>
              <a:t>pkgin</a:t>
            </a:r>
            <a:r>
              <a:rPr lang="en-US" dirty="0" smtClean="0"/>
              <a:t> update’</a:t>
            </a:r>
          </a:p>
          <a:p>
            <a:r>
              <a:rPr lang="en-US" dirty="0" smtClean="0"/>
              <a:t>‘</a:t>
            </a:r>
            <a:r>
              <a:rPr lang="en-US" dirty="0" err="1" smtClean="0"/>
              <a:t>pkgin</a:t>
            </a:r>
            <a:r>
              <a:rPr lang="en-US" dirty="0" smtClean="0"/>
              <a:t> install </a:t>
            </a:r>
            <a:r>
              <a:rPr lang="en-US" dirty="0" err="1" smtClean="0"/>
              <a:t>openssh</a:t>
            </a:r>
            <a:r>
              <a:rPr lang="en-US" dirty="0" smtClean="0"/>
              <a:t>’</a:t>
            </a:r>
          </a:p>
          <a:p>
            <a:endParaRPr lang="en-US" dirty="0"/>
          </a:p>
          <a:p>
            <a:r>
              <a:rPr lang="en-US" dirty="0" smtClean="0"/>
              <a:t>Then set a password with:</a:t>
            </a:r>
          </a:p>
          <a:p>
            <a:r>
              <a:rPr lang="en-US" dirty="0" smtClean="0"/>
              <a:t>‘</a:t>
            </a:r>
            <a:r>
              <a:rPr lang="en-US" dirty="0" err="1" smtClean="0"/>
              <a:t>passwd</a:t>
            </a:r>
            <a:r>
              <a:rPr lang="en-US" dirty="0" smtClean="0"/>
              <a:t>’</a:t>
            </a:r>
          </a:p>
          <a:p>
            <a:endParaRPr lang="en-US" dirty="0"/>
          </a:p>
          <a:p>
            <a:r>
              <a:rPr lang="en-US" dirty="0" smtClean="0"/>
              <a:t>Then ‘reboot’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42904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Openssh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43062" t="15625" r="3779" b="16266"/>
          <a:stretch/>
        </p:blipFill>
        <p:spPr>
          <a:xfrm>
            <a:off x="4550205" y="1524000"/>
            <a:ext cx="6916616" cy="498230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223493" y="3374265"/>
            <a:ext cx="2713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Open up Network Settings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71798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Openssh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36395" t="20112" r="15852" b="24119"/>
          <a:stretch/>
        </p:blipFill>
        <p:spPr>
          <a:xfrm>
            <a:off x="3974124" y="1981200"/>
            <a:ext cx="6213230" cy="407963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8200" y="3155324"/>
            <a:ext cx="24587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Click Advanced, then Port Forwarding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55756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Openssh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36844" t="23608" r="18060" b="32802"/>
          <a:stretch/>
        </p:blipFill>
        <p:spPr>
          <a:xfrm>
            <a:off x="2162909" y="2098431"/>
            <a:ext cx="7274168" cy="395319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8909538" y="2675801"/>
            <a:ext cx="398585" cy="330811"/>
          </a:xfrm>
          <a:prstGeom prst="rect">
            <a:avLst/>
          </a:prstGeom>
          <a:noFill/>
          <a:ln w="698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295292" y="3006612"/>
            <a:ext cx="691662" cy="330811"/>
          </a:xfrm>
          <a:prstGeom prst="rect">
            <a:avLst/>
          </a:prstGeom>
          <a:noFill/>
          <a:ln w="698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135815" y="3002958"/>
            <a:ext cx="644769" cy="330811"/>
          </a:xfrm>
          <a:prstGeom prst="rect">
            <a:avLst/>
          </a:prstGeom>
          <a:noFill/>
          <a:ln w="698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5652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PuTTY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9644" t="19047" r="47694" b="24050"/>
          <a:stretch/>
        </p:blipFill>
        <p:spPr>
          <a:xfrm>
            <a:off x="5247861" y="1563756"/>
            <a:ext cx="5075582" cy="497157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25003" y="2371974"/>
            <a:ext cx="458487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Download </a:t>
            </a:r>
            <a:r>
              <a:rPr lang="en-US" dirty="0" err="1" smtClean="0"/>
              <a:t>PuTTY</a:t>
            </a:r>
            <a:r>
              <a:rPr lang="en-US" dirty="0" smtClean="0"/>
              <a:t> from: http</a:t>
            </a:r>
            <a:r>
              <a:rPr lang="en-US" dirty="0"/>
              <a:t>://www.chiark.greenend.org.uk/~sgtatham/putty/download.html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25003" y="3466678"/>
            <a:ext cx="43015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This will be necessary for debugging, the </a:t>
            </a:r>
            <a:r>
              <a:rPr lang="en-US" dirty="0" err="1" smtClean="0"/>
              <a:t>minix</a:t>
            </a:r>
            <a:r>
              <a:rPr lang="en-US" dirty="0" smtClean="0"/>
              <a:t> terminal doesn’t let you scroll up.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04143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PuTTY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39141" t="24573" r="12581" b="21000"/>
          <a:stretch/>
        </p:blipFill>
        <p:spPr>
          <a:xfrm>
            <a:off x="5072268" y="1876046"/>
            <a:ext cx="6281532" cy="398141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60173" y="2989591"/>
            <a:ext cx="308775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This will be an identical terminal to the one in </a:t>
            </a:r>
            <a:r>
              <a:rPr lang="en-US" dirty="0" err="1"/>
              <a:t>V</a:t>
            </a:r>
            <a:r>
              <a:rPr lang="en-US" dirty="0" err="1" smtClean="0"/>
              <a:t>irtualbox</a:t>
            </a:r>
            <a:r>
              <a:rPr lang="en-US" dirty="0" smtClean="0"/>
              <a:t>, though after compiling code you’ll actually be able to scroll up and see errors.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76544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WinSCP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838200" y="2626149"/>
            <a:ext cx="376898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WinSCP</a:t>
            </a:r>
            <a:r>
              <a:rPr lang="en-US" dirty="0" smtClean="0"/>
              <a:t> download here:</a:t>
            </a:r>
          </a:p>
          <a:p>
            <a:r>
              <a:rPr lang="en-US" dirty="0" smtClean="0"/>
              <a:t>https</a:t>
            </a:r>
            <a:r>
              <a:rPr lang="en-US" dirty="0"/>
              <a:t>://winscp.net/eng/download.php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33334" t="19098" r="21644" b="25669"/>
          <a:stretch/>
        </p:blipFill>
        <p:spPr>
          <a:xfrm>
            <a:off x="5495965" y="2024407"/>
            <a:ext cx="5857835" cy="4040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5727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WinSCP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5575"/>
          <a:stretch/>
        </p:blipFill>
        <p:spPr>
          <a:xfrm>
            <a:off x="1855630" y="1811254"/>
            <a:ext cx="8717924" cy="4628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8210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 Mac (alternatives)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283593" y="2294466"/>
            <a:ext cx="805358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You can use FTP for file transfer: </a:t>
            </a:r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://www.mcs.csueastbay.edu/~</a:t>
            </a:r>
            <a:r>
              <a:rPr lang="en-US" dirty="0" smtClean="0">
                <a:hlinkClick r:id="rId2"/>
              </a:rPr>
              <a:t>tebo/Classes/6560/minix-file-transfer.html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You can use </a:t>
            </a:r>
            <a:r>
              <a:rPr lang="en-US" dirty="0" err="1" smtClean="0"/>
              <a:t>Filezilla</a:t>
            </a:r>
            <a:r>
              <a:rPr lang="en-US" dirty="0" smtClean="0"/>
              <a:t> or </a:t>
            </a:r>
            <a:r>
              <a:rPr lang="en-US" dirty="0" err="1" smtClean="0"/>
              <a:t>Cyberduck</a:t>
            </a:r>
            <a:r>
              <a:rPr lang="en-US" dirty="0" smtClean="0"/>
              <a:t>, though they aren’t as good as </a:t>
            </a:r>
            <a:r>
              <a:rPr lang="en-US" dirty="0" err="1" smtClean="0"/>
              <a:t>WinSCP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80358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Minix</a:t>
            </a:r>
            <a:r>
              <a:rPr lang="en-US" dirty="0" smtClean="0"/>
              <a:t> Installation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838200" y="1994238"/>
            <a:ext cx="72314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Minix</a:t>
            </a:r>
            <a:r>
              <a:rPr lang="en-US" dirty="0" smtClean="0"/>
              <a:t> download: http</a:t>
            </a:r>
            <a:r>
              <a:rPr lang="en-US" dirty="0"/>
              <a:t>://wiki.minix3.org/doku.php?id=www:download:start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6164" t="51966" r="34554" b="37048"/>
          <a:stretch/>
        </p:blipFill>
        <p:spPr>
          <a:xfrm>
            <a:off x="2625968" y="2676281"/>
            <a:ext cx="7342950" cy="920317"/>
          </a:xfrm>
          <a:prstGeom prst="rect">
            <a:avLst/>
          </a:prstGeom>
        </p:spPr>
      </p:pic>
      <p:sp>
        <p:nvSpPr>
          <p:cNvPr id="5" name="Right Arrow 4"/>
          <p:cNvSpPr/>
          <p:nvPr/>
        </p:nvSpPr>
        <p:spPr>
          <a:xfrm>
            <a:off x="967154" y="3227266"/>
            <a:ext cx="1547446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967154" y="4720372"/>
            <a:ext cx="64281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Virtualbox</a:t>
            </a:r>
            <a:r>
              <a:rPr lang="en-US" dirty="0" smtClean="0"/>
              <a:t> download: https</a:t>
            </a:r>
            <a:r>
              <a:rPr lang="en-US" dirty="0"/>
              <a:t>://www.virtualbox.org/wiki/Downloads</a:t>
            </a:r>
          </a:p>
        </p:txBody>
      </p:sp>
    </p:spTree>
    <p:extLst>
      <p:ext uri="{BB962C8B-B14F-4D97-AF65-F5344CB8AC3E}">
        <p14:creationId xmlns:p14="http://schemas.microsoft.com/office/powerpoint/2010/main" val="25360692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 a last resort for file transfer: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59347" y="1690688"/>
            <a:ext cx="5645239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Shared Folders: http://wiki.minix3.org/doku.php?id=usersguide:runningonvirtualbox</a:t>
            </a:r>
          </a:p>
          <a:p>
            <a:endParaRPr lang="en-US" dirty="0"/>
          </a:p>
          <a:p>
            <a:r>
              <a:rPr lang="en-US" dirty="0"/>
              <a:t>To use the shared folders feature please do the following:</a:t>
            </a:r>
          </a:p>
          <a:p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Ensure the virtual machine is currently off;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Go to the Settings of the virtual machine;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Go to the Shared Folders tab;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Click the add button and select the folder to share from the host and assign it a name;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Click on OK to save the change;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Start the VM and login</a:t>
            </a:r>
            <a:r>
              <a:rPr lang="en-US" dirty="0" smtClean="0"/>
              <a:t>;</a:t>
            </a:r>
          </a:p>
        </p:txBody>
      </p:sp>
      <p:sp>
        <p:nvSpPr>
          <p:cNvPr id="5" name="Rectangle 4"/>
          <p:cNvSpPr/>
          <p:nvPr/>
        </p:nvSpPr>
        <p:spPr>
          <a:xfrm>
            <a:off x="5867937" y="3260348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To mount your shared folder do the following</a:t>
            </a:r>
            <a:r>
              <a:rPr lang="en-US" dirty="0" smtClean="0"/>
              <a:t>:</a:t>
            </a:r>
          </a:p>
          <a:p>
            <a:endParaRPr lang="en-US" dirty="0"/>
          </a:p>
          <a:p>
            <a:r>
              <a:rPr lang="en-US" dirty="0" smtClean="0"/>
              <a:t>‘mount </a:t>
            </a:r>
            <a:r>
              <a:rPr lang="en-US" dirty="0"/>
              <a:t>-t </a:t>
            </a:r>
            <a:r>
              <a:rPr lang="en-US" dirty="0" err="1"/>
              <a:t>vbfs</a:t>
            </a:r>
            <a:r>
              <a:rPr lang="en-US" dirty="0"/>
              <a:t> -o share=NAME none /</a:t>
            </a:r>
            <a:r>
              <a:rPr lang="en-US" dirty="0" err="1" smtClean="0"/>
              <a:t>mnt</a:t>
            </a:r>
            <a:r>
              <a:rPr lang="en-US" dirty="0" smtClean="0"/>
              <a:t>’</a:t>
            </a:r>
          </a:p>
          <a:p>
            <a:endParaRPr lang="en-US" dirty="0"/>
          </a:p>
          <a:p>
            <a:r>
              <a:rPr lang="en-US" dirty="0"/>
              <a:t>Be sure to replace NAME here with the name you assigned the share in step 4. </a:t>
            </a:r>
          </a:p>
        </p:txBody>
      </p:sp>
    </p:spTree>
    <p:extLst>
      <p:ext uri="{BB962C8B-B14F-4D97-AF65-F5344CB8AC3E}">
        <p14:creationId xmlns:p14="http://schemas.microsoft.com/office/powerpoint/2010/main" val="9893459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41687" t="19885" r="4535" b="16710"/>
          <a:stretch/>
        </p:blipFill>
        <p:spPr>
          <a:xfrm>
            <a:off x="3892966" y="1959455"/>
            <a:ext cx="6997148" cy="46382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Minix</a:t>
            </a:r>
            <a:r>
              <a:rPr lang="en-US" dirty="0"/>
              <a:t> Installation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02277" y="3116688"/>
            <a:ext cx="26144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Open up </a:t>
            </a:r>
            <a:r>
              <a:rPr lang="en-US" dirty="0" err="1" smtClean="0"/>
              <a:t>VirtualBox</a:t>
            </a:r>
            <a:r>
              <a:rPr lang="en-US" dirty="0" smtClean="0"/>
              <a:t> and click New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892967" y="2489750"/>
            <a:ext cx="331304" cy="472391"/>
          </a:xfrm>
          <a:prstGeom prst="rect">
            <a:avLst/>
          </a:prstGeom>
          <a:noFill/>
          <a:ln w="698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7620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Minix</a:t>
            </a:r>
            <a:r>
              <a:rPr lang="en-US" dirty="0"/>
              <a:t> Installation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29827" t="17880" r="31969" b="21010"/>
          <a:stretch/>
        </p:blipFill>
        <p:spPr>
          <a:xfrm>
            <a:off x="838200" y="2902793"/>
            <a:ext cx="4248955" cy="381135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36050" t="20338" r="26841" b="20293"/>
          <a:stretch/>
        </p:blipFill>
        <p:spPr>
          <a:xfrm>
            <a:off x="6543788" y="2902793"/>
            <a:ext cx="4107039" cy="369427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8200" y="1835075"/>
            <a:ext cx="4648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Assign as much ram as you want. If you assign too little, compilation will take forever. This can be changed later in settings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543788" y="2112074"/>
            <a:ext cx="3836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Assign a few gigs for total storage size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2349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Minix</a:t>
            </a:r>
            <a:r>
              <a:rPr lang="en-US" dirty="0"/>
              <a:t> Installation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26519" t="9257" r="26485" b="18653"/>
          <a:stretch/>
        </p:blipFill>
        <p:spPr>
          <a:xfrm>
            <a:off x="5836193" y="1948343"/>
            <a:ext cx="5310554" cy="457990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65160" y="3591966"/>
            <a:ext cx="28333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Start the VM and select the </a:t>
            </a:r>
            <a:r>
              <a:rPr lang="en-US" dirty="0" err="1" smtClean="0"/>
              <a:t>minix</a:t>
            </a:r>
            <a:r>
              <a:rPr lang="en-US" dirty="0" smtClean="0"/>
              <a:t> 3.2.1 </a:t>
            </a:r>
            <a:r>
              <a:rPr lang="en-US" dirty="0" err="1" smtClean="0"/>
              <a:t>iso</a:t>
            </a:r>
            <a:r>
              <a:rPr lang="en-US" dirty="0" smtClean="0"/>
              <a:t> file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7054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Minix</a:t>
            </a:r>
            <a:r>
              <a:rPr lang="en-US" dirty="0"/>
              <a:t> Installation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26860" t="9762" r="20447" b="29149"/>
          <a:stretch/>
        </p:blipFill>
        <p:spPr>
          <a:xfrm>
            <a:off x="4791601" y="2166621"/>
            <a:ext cx="5990493" cy="390452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78794" y="3195551"/>
            <a:ext cx="27689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Follow the setup instructions, then on Step 7 it will install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54094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Minix</a:t>
            </a:r>
            <a:r>
              <a:rPr lang="en-US" dirty="0"/>
              <a:t> Installation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35626" t="16569" r="17598" b="28292"/>
          <a:stretch/>
        </p:blipFill>
        <p:spPr>
          <a:xfrm>
            <a:off x="4821817" y="1954451"/>
            <a:ext cx="6224954" cy="412555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38200" y="2871989"/>
            <a:ext cx="31284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 to settings and remove the disk image before booting again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35963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Minix</a:t>
            </a:r>
            <a:r>
              <a:rPr lang="en-US" dirty="0"/>
              <a:t> Installation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41360" t="9921" r="5746" b="28319"/>
          <a:stretch/>
        </p:blipFill>
        <p:spPr>
          <a:xfrm>
            <a:off x="3411415" y="2192215"/>
            <a:ext cx="4857363" cy="318867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53720" y="3469536"/>
            <a:ext cx="19974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Build system with:</a:t>
            </a:r>
          </a:p>
          <a:p>
            <a:r>
              <a:rPr lang="en-US" dirty="0" smtClean="0"/>
              <a:t>‘cd </a:t>
            </a:r>
            <a:r>
              <a:rPr lang="en-US" dirty="0" smtClean="0"/>
              <a:t>/</a:t>
            </a:r>
            <a:r>
              <a:rPr lang="en-US" dirty="0" err="1" smtClean="0"/>
              <a:t>usr</a:t>
            </a:r>
            <a:r>
              <a:rPr lang="en-US" dirty="0" smtClean="0"/>
              <a:t>/</a:t>
            </a:r>
            <a:r>
              <a:rPr lang="en-US" dirty="0" err="1" smtClean="0"/>
              <a:t>src</a:t>
            </a:r>
            <a:r>
              <a:rPr lang="en-US" dirty="0" smtClean="0"/>
              <a:t>’</a:t>
            </a:r>
            <a:endParaRPr lang="en-US" dirty="0" smtClean="0"/>
          </a:p>
          <a:p>
            <a:r>
              <a:rPr lang="en-US" dirty="0" smtClean="0"/>
              <a:t>‘make build’</a:t>
            </a:r>
            <a:endParaRPr lang="en-US" dirty="0"/>
          </a:p>
        </p:txBody>
      </p:sp>
      <p:sp>
        <p:nvSpPr>
          <p:cNvPr id="6" name="Right Arrow 5"/>
          <p:cNvSpPr/>
          <p:nvPr/>
        </p:nvSpPr>
        <p:spPr>
          <a:xfrm>
            <a:off x="2151184" y="3555216"/>
            <a:ext cx="1043354" cy="6447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>
            <a:off x="8499231" y="3552093"/>
            <a:ext cx="1055077" cy="6463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9894277" y="3188677"/>
            <a:ext cx="186396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This will take 15-20 minutes.</a:t>
            </a:r>
          </a:p>
          <a:p>
            <a:r>
              <a:rPr lang="en-US" dirty="0" smtClean="0"/>
              <a:t>Afterwards, reboot and take a snapshot.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2694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32340" t="15625" r="13960" b="20914"/>
          <a:stretch/>
        </p:blipFill>
        <p:spPr>
          <a:xfrm>
            <a:off x="2262554" y="1714134"/>
            <a:ext cx="7362092" cy="489159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405446" y="2309446"/>
            <a:ext cx="1055077" cy="330811"/>
          </a:xfrm>
          <a:prstGeom prst="rect">
            <a:avLst/>
          </a:prstGeom>
          <a:noFill/>
          <a:ln w="698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Snapshots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232031" y="2793031"/>
            <a:ext cx="398585" cy="330811"/>
          </a:xfrm>
          <a:prstGeom prst="rect">
            <a:avLst/>
          </a:prstGeom>
          <a:noFill/>
          <a:ln w="698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835646"/>
      </p:ext>
    </p:extLst>
  </p:cSld>
  <p:clrMapOvr>
    <a:masterClrMapping/>
  </p:clrMapOvr>
</p:sld>
</file>

<file path=ppt/theme/theme1.xml><?xml version="1.0" encoding="utf-8"?>
<a:theme xmlns:a="http://schemas.openxmlformats.org/drawingml/2006/main" name="Depth">
  <a:themeElements>
    <a:clrScheme name="Depth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Depth">
      <a:maj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TM04033923[[fn=Depth]]</Template>
  <TotalTime>1629</TotalTime>
  <Words>435</Words>
  <Application>Microsoft Office PowerPoint</Application>
  <PresentationFormat>Widescreen</PresentationFormat>
  <Paragraphs>74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3" baseType="lpstr">
      <vt:lpstr>Arial</vt:lpstr>
      <vt:lpstr>Corbel</vt:lpstr>
      <vt:lpstr>Depth</vt:lpstr>
      <vt:lpstr>Minix Setup</vt:lpstr>
      <vt:lpstr>Minix Installation</vt:lpstr>
      <vt:lpstr>Minix Installation</vt:lpstr>
      <vt:lpstr>Minix Installation</vt:lpstr>
      <vt:lpstr>Minix Installation</vt:lpstr>
      <vt:lpstr>Minix Installation</vt:lpstr>
      <vt:lpstr>Minix Installation</vt:lpstr>
      <vt:lpstr>Minix Installation</vt:lpstr>
      <vt:lpstr>Snapshots</vt:lpstr>
      <vt:lpstr>Snapshots</vt:lpstr>
      <vt:lpstr>Openssh</vt:lpstr>
      <vt:lpstr>Openssh</vt:lpstr>
      <vt:lpstr>Openssh</vt:lpstr>
      <vt:lpstr>Openssh</vt:lpstr>
      <vt:lpstr>PuTTY</vt:lpstr>
      <vt:lpstr>PuTTY</vt:lpstr>
      <vt:lpstr>WinSCP</vt:lpstr>
      <vt:lpstr>WinSCP</vt:lpstr>
      <vt:lpstr>For Mac (alternatives)</vt:lpstr>
      <vt:lpstr>As a last resort for file transfer: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Minix Workflow</dc:title>
  <dc:creator>Matt</dc:creator>
  <cp:lastModifiedBy>Matt</cp:lastModifiedBy>
  <cp:revision>19</cp:revision>
  <dcterms:created xsi:type="dcterms:W3CDTF">2017-01-04T18:17:28Z</dcterms:created>
  <dcterms:modified xsi:type="dcterms:W3CDTF">2017-01-06T17:11:43Z</dcterms:modified>
</cp:coreProperties>
</file>